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2" d="100"/>
          <a:sy n="62" d="100"/>
        </p:scale>
        <p:origin x="97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7D2FC9-0DC1-482D-ACBF-3BEA3B98B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42969C-5373-474D-BD3C-E8E8EC6CB8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1AE7032-0C0A-43F9-A536-6A488B90E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057AC8-BA17-4BEF-8804-F7625715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6B891D2-564C-4B11-B7EC-AB7C0F928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255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F36FD-BDA1-4B21-AD11-8A8E6DCE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1A2ADDC-7CDB-4A27-91B0-346E62370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94EB40E-CD8A-4A09-8EC1-7B16830BE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CA55EF3-7CF1-492D-9837-7423B9FD0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B130C4C-77CB-425E-98DB-72E0087F0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8935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60D0D7D-A5AB-4C9D-813F-3BB78ACA3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E80A17C1-32DB-4176-B2FA-377F5132E8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AAB84A1-88DB-4AF1-9BA7-09D2A878B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E6A4AEE-6022-48A6-A441-20F210C66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694CD1A-EF9B-4DD9-8546-5C269573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835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E4056-CD5F-46E6-9CA5-9AB63120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8D8B9C5-A797-43EE-9922-DA654E525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ADE4382-61D1-4C37-B89E-FC0F4B8E2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B4BABAC-962E-446C-B5C7-9AB5B4626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8C5C5C8-3F70-4D9E-9C24-CC0AC0BB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54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0A1C39-C456-4840-ABFE-9B584E622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30150F1-BCED-4566-A16D-98720853C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F00D3B1-310C-4763-A802-8AAF45BF1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C81E1D4-E0CE-49B3-9104-22A1FB566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DD14BAA-7127-427F-ABFE-A6E7CE5F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84500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42B5A-04CB-41D8-8B1B-9EAB7224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782412A-EB5C-4060-871E-BBD431D055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7B61965-FB81-4389-AE9D-D1080D69EF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1C0E559-D14A-4644-A3BA-BDBE1430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8077C78C-1C09-42C2-9296-B3586279A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6552D94-2834-40F7-B63A-5D2DA605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879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00E5E-7AB4-4AA3-A1A4-2B37189F9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C72C64C-DF57-48D9-B177-AB29AF4DB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60349F5-1C44-4C57-BA12-969DAB81A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69D70D4-3095-4C5B-96E8-7A1DDCDD55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2BE5215-8208-431D-832E-6F718149E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9AF9EA23-3C01-42E2-963C-CD23C351F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EF013BBF-4C40-4BEF-A3AC-2CA9C765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4CBDDC32-09D8-4312-A5B3-3C9822D88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8898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9D04E7-57FE-4B93-9A56-C15E8D18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2CDB9C6-DB15-4AB6-8464-BBA7D93A5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A580BC8F-B8C2-4F6A-826F-EC325EC42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591B4A7C-D991-4904-82F3-15522875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97741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031D07EA-D26A-4CD3-8F85-02028528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A03536EA-02CB-4333-88E2-BFA064AD0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50CEAD9-F9CA-42DF-95DF-EDEBD3A8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3045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8BDC4-D96A-43D4-81B4-1D8A6666F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8B243E6-5248-4D1A-B24E-838B74773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3014E4C-770D-472F-A1E0-1FED17CA2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C693963-BEED-4A2E-A814-4D2B3FFD0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6097686-9F0E-4146-873E-E0D2578B0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5600AAF-2CF3-4A39-9DA8-36BB0A530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8627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361A26-4C4B-4E3E-A56C-CF77CC4CA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303C147-34B4-42F2-8E18-F32CD272F6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B1CA6D5-5B44-45C5-AF37-E4304B537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BD8E341-A2A1-40A3-A183-92280A62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4055856-5BEF-4B89-9881-0A3F67B6E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7A6E007-E5AE-44F2-B02B-73A627CB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6599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2F681177-9239-4C9E-9B34-905175A04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067C692-652A-4AFE-B7D6-0F2801C23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CC3910-2466-4D9F-9770-377B30D76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6F390-46C6-4A0D-B35D-83C81634BAA8}" type="datetimeFigureOut">
              <a:rPr lang="pt-PT" smtClean="0"/>
              <a:t>31/05/2019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A670A14-83B2-4D31-87EF-989C16376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121B48D-E1F8-462E-8DA2-E8A7C98A6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1F385-020E-4E00-B6DB-E9C6E4E8894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155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Conexão reta 83">
            <a:extLst>
              <a:ext uri="{FF2B5EF4-FFF2-40B4-BE49-F238E27FC236}">
                <a16:creationId xmlns:a16="http://schemas.microsoft.com/office/drawing/2014/main" id="{60489335-B9F3-4824-9EDC-E93E94E747C5}"/>
              </a:ext>
            </a:extLst>
          </p:cNvPr>
          <p:cNvCxnSpPr>
            <a:cxnSpLocks/>
          </p:cNvCxnSpPr>
          <p:nvPr/>
        </p:nvCxnSpPr>
        <p:spPr>
          <a:xfrm flipH="1" flipV="1">
            <a:off x="4882099" y="1856704"/>
            <a:ext cx="3696020" cy="243260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xão reta 80">
            <a:extLst>
              <a:ext uri="{FF2B5EF4-FFF2-40B4-BE49-F238E27FC236}">
                <a16:creationId xmlns:a16="http://schemas.microsoft.com/office/drawing/2014/main" id="{8BEA0115-BE79-4BB5-A288-35B0AA47DA2A}"/>
              </a:ext>
            </a:extLst>
          </p:cNvPr>
          <p:cNvCxnSpPr>
            <a:cxnSpLocks/>
          </p:cNvCxnSpPr>
          <p:nvPr/>
        </p:nvCxnSpPr>
        <p:spPr>
          <a:xfrm flipV="1">
            <a:off x="4171109" y="1580917"/>
            <a:ext cx="2646208" cy="381926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D5072513-0DC0-4652-B7DF-BCD5F5027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149" y="2960644"/>
            <a:ext cx="396000" cy="396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4D83F2A-9758-4FE2-BC30-D193E0043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51" y="5538383"/>
            <a:ext cx="396000" cy="396000"/>
          </a:xfrm>
          <a:prstGeom prst="rect">
            <a:avLst/>
          </a:prstGeom>
        </p:spPr>
      </p:pic>
      <p:pic>
        <p:nvPicPr>
          <p:cNvPr id="9" name="Imagem 8" descr="Uma imagem com objeto&#10;&#10;Descrição gerada automaticamente">
            <a:extLst>
              <a:ext uri="{FF2B5EF4-FFF2-40B4-BE49-F238E27FC236}">
                <a16:creationId xmlns:a16="http://schemas.microsoft.com/office/drawing/2014/main" id="{7114208E-703D-402C-8058-07382F4B82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86" y="1580917"/>
            <a:ext cx="396000" cy="396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882E299-1771-41DF-A1B7-9CCA6DEE4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317" y="1211765"/>
            <a:ext cx="396000" cy="396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715F62-6443-44F1-9F4B-FCDA352F5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94" y="5340383"/>
            <a:ext cx="396000" cy="396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97268EB-D3D3-483A-B67A-3F7EE0957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439" y="972307"/>
            <a:ext cx="396000" cy="396000"/>
          </a:xfrm>
          <a:prstGeom prst="rect">
            <a:avLst/>
          </a:prstGeom>
        </p:spPr>
      </p:pic>
      <p:pic>
        <p:nvPicPr>
          <p:cNvPr id="13" name="Imagem 12" descr="Uma imagem com objeto&#10;&#10;Descrição gerada automaticamente">
            <a:extLst>
              <a:ext uri="{FF2B5EF4-FFF2-40B4-BE49-F238E27FC236}">
                <a16:creationId xmlns:a16="http://schemas.microsoft.com/office/drawing/2014/main" id="{8ABBC088-D884-46BC-A1FF-4D6700DAB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50" y="667562"/>
            <a:ext cx="396000" cy="396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09FC571-DDBA-4B91-8189-C9592EE64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026" y="1632945"/>
            <a:ext cx="396000" cy="3960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A1C8488-1B66-4000-AF60-0F861C244D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27" y="2499754"/>
            <a:ext cx="396000" cy="396000"/>
          </a:xfrm>
          <a:prstGeom prst="rect">
            <a:avLst/>
          </a:prstGeom>
        </p:spPr>
      </p:pic>
      <p:pic>
        <p:nvPicPr>
          <p:cNvPr id="16" name="Imagem 15" descr="Uma imagem com objeto&#10;&#10;Descrição gerada automaticamente">
            <a:extLst>
              <a:ext uri="{FF2B5EF4-FFF2-40B4-BE49-F238E27FC236}">
                <a16:creationId xmlns:a16="http://schemas.microsoft.com/office/drawing/2014/main" id="{7707DE9D-785C-47C0-9E18-2721474C8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433" y="4097668"/>
            <a:ext cx="396000" cy="396000"/>
          </a:xfrm>
          <a:prstGeom prst="rect">
            <a:avLst/>
          </a:prstGeom>
        </p:spPr>
      </p:pic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C4381A46-65A5-4FD5-844A-98E2F26B861F}"/>
              </a:ext>
            </a:extLst>
          </p:cNvPr>
          <p:cNvCxnSpPr>
            <a:cxnSpLocks/>
          </p:cNvCxnSpPr>
          <p:nvPr/>
        </p:nvCxnSpPr>
        <p:spPr>
          <a:xfrm flipV="1">
            <a:off x="2333033" y="1856704"/>
            <a:ext cx="2264724" cy="222174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52C14DFE-713C-49D6-977B-E311271885C0}"/>
              </a:ext>
            </a:extLst>
          </p:cNvPr>
          <p:cNvGrpSpPr/>
          <p:nvPr/>
        </p:nvGrpSpPr>
        <p:grpSpPr>
          <a:xfrm>
            <a:off x="4374546" y="2029491"/>
            <a:ext cx="3455287" cy="3541448"/>
            <a:chOff x="7984263" y="1645704"/>
            <a:chExt cx="1854000" cy="1854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78F14A-A9E6-4684-92F1-DE6F69B3E0C6}"/>
                </a:ext>
              </a:extLst>
            </p:cNvPr>
            <p:cNvSpPr/>
            <p:nvPr/>
          </p:nvSpPr>
          <p:spPr>
            <a:xfrm>
              <a:off x="7984263" y="1645704"/>
              <a:ext cx="1854000" cy="18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30" name="Imagem 29">
              <a:extLst>
                <a:ext uri="{FF2B5EF4-FFF2-40B4-BE49-F238E27FC236}">
                  <a16:creationId xmlns:a16="http://schemas.microsoft.com/office/drawing/2014/main" id="{635C4F2E-B51E-4771-98BF-180FBA33C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63" y="1942704"/>
              <a:ext cx="1260000" cy="1260000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FD501420-E6D3-4C5F-B91A-4363D709953D}"/>
              </a:ext>
            </a:extLst>
          </p:cNvPr>
          <p:cNvGrpSpPr/>
          <p:nvPr/>
        </p:nvGrpSpPr>
        <p:grpSpPr>
          <a:xfrm>
            <a:off x="9748358" y="5882872"/>
            <a:ext cx="395962" cy="395962"/>
            <a:chOff x="11754653" y="2048618"/>
            <a:chExt cx="395962" cy="395962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DE413BF-C0AA-4050-B869-3835A37DE8CD}"/>
                </a:ext>
              </a:extLst>
            </p:cNvPr>
            <p:cNvSpPr/>
            <p:nvPr/>
          </p:nvSpPr>
          <p:spPr>
            <a:xfrm>
              <a:off x="11754653" y="206005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6" name="Imagem 45">
              <a:extLst>
                <a:ext uri="{FF2B5EF4-FFF2-40B4-BE49-F238E27FC236}">
                  <a16:creationId xmlns:a16="http://schemas.microsoft.com/office/drawing/2014/main" id="{D4998FFA-AEF0-4782-921E-AF84BF638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653" y="2048618"/>
              <a:ext cx="395962" cy="395962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27549DA3-9F7E-4A3D-A974-61A0B177DE9E}"/>
              </a:ext>
            </a:extLst>
          </p:cNvPr>
          <p:cNvGrpSpPr/>
          <p:nvPr/>
        </p:nvGrpSpPr>
        <p:grpSpPr>
          <a:xfrm>
            <a:off x="2014345" y="3893348"/>
            <a:ext cx="395962" cy="395962"/>
            <a:chOff x="11754653" y="2048618"/>
            <a:chExt cx="395962" cy="395962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DEB7023-F702-459E-BAFD-D98E6EB615A6}"/>
                </a:ext>
              </a:extLst>
            </p:cNvPr>
            <p:cNvSpPr/>
            <p:nvPr/>
          </p:nvSpPr>
          <p:spPr>
            <a:xfrm>
              <a:off x="11754653" y="206005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03161651-3684-49DE-A43B-5BBF11881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653" y="2048618"/>
              <a:ext cx="395962" cy="395962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2B8D6623-AE8C-4A20-98DE-8C040EA222B3}"/>
              </a:ext>
            </a:extLst>
          </p:cNvPr>
          <p:cNvGrpSpPr/>
          <p:nvPr/>
        </p:nvGrpSpPr>
        <p:grpSpPr>
          <a:xfrm>
            <a:off x="6751911" y="1275620"/>
            <a:ext cx="395962" cy="395962"/>
            <a:chOff x="11754653" y="2048618"/>
            <a:chExt cx="395962" cy="395962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895ADA9-69F7-40B0-90BE-9AD547310AC1}"/>
                </a:ext>
              </a:extLst>
            </p:cNvPr>
            <p:cNvSpPr/>
            <p:nvPr/>
          </p:nvSpPr>
          <p:spPr>
            <a:xfrm>
              <a:off x="11754653" y="2060059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9B41E6E7-7CD8-4CD6-B5F7-B441FC35E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54653" y="2048618"/>
              <a:ext cx="395962" cy="395962"/>
            </a:xfrm>
            <a:prstGeom prst="rect">
              <a:avLst/>
            </a:prstGeom>
          </p:spPr>
        </p:pic>
      </p:grpSp>
      <p:pic>
        <p:nvPicPr>
          <p:cNvPr id="63" name="Imagem 62">
            <a:extLst>
              <a:ext uri="{FF2B5EF4-FFF2-40B4-BE49-F238E27FC236}">
                <a16:creationId xmlns:a16="http://schemas.microsoft.com/office/drawing/2014/main" id="{6F238994-5911-44CF-96D5-1E3235EFCA7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7" b="36216"/>
          <a:stretch/>
        </p:blipFill>
        <p:spPr>
          <a:xfrm>
            <a:off x="5118355" y="5281058"/>
            <a:ext cx="2145011" cy="1147082"/>
          </a:xfrm>
          <a:prstGeom prst="rect">
            <a:avLst/>
          </a:prstGeom>
        </p:spPr>
      </p:pic>
      <p:cxnSp>
        <p:nvCxnSpPr>
          <p:cNvPr id="66" name="Conexão reta 65">
            <a:extLst>
              <a:ext uri="{FF2B5EF4-FFF2-40B4-BE49-F238E27FC236}">
                <a16:creationId xmlns:a16="http://schemas.microsoft.com/office/drawing/2014/main" id="{8AFA7983-5F6A-414E-8228-F3A97ABD0A91}"/>
              </a:ext>
            </a:extLst>
          </p:cNvPr>
          <p:cNvCxnSpPr>
            <a:cxnSpLocks/>
          </p:cNvCxnSpPr>
          <p:nvPr/>
        </p:nvCxnSpPr>
        <p:spPr>
          <a:xfrm flipH="1" flipV="1">
            <a:off x="1355621" y="2818183"/>
            <a:ext cx="724468" cy="11440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xão reta 69">
            <a:extLst>
              <a:ext uri="{FF2B5EF4-FFF2-40B4-BE49-F238E27FC236}">
                <a16:creationId xmlns:a16="http://schemas.microsoft.com/office/drawing/2014/main" id="{E5A713FB-3570-425B-B3D6-ABD4149E6AE1}"/>
              </a:ext>
            </a:extLst>
          </p:cNvPr>
          <p:cNvCxnSpPr>
            <a:cxnSpLocks/>
          </p:cNvCxnSpPr>
          <p:nvPr/>
        </p:nvCxnSpPr>
        <p:spPr>
          <a:xfrm flipH="1">
            <a:off x="849278" y="4239031"/>
            <a:ext cx="1230811" cy="14033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xão reta 71">
            <a:extLst>
              <a:ext uri="{FF2B5EF4-FFF2-40B4-BE49-F238E27FC236}">
                <a16:creationId xmlns:a16="http://schemas.microsoft.com/office/drawing/2014/main" id="{C8482460-A477-4F39-BD22-7B4F4AF4CA20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2221565" y="1607765"/>
            <a:ext cx="703752" cy="231651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xão reta 73">
            <a:extLst>
              <a:ext uri="{FF2B5EF4-FFF2-40B4-BE49-F238E27FC236}">
                <a16:creationId xmlns:a16="http://schemas.microsoft.com/office/drawing/2014/main" id="{496ED4F9-9FC2-4409-A1D9-2A9EABC7D891}"/>
              </a:ext>
            </a:extLst>
          </p:cNvPr>
          <p:cNvCxnSpPr>
            <a:cxnSpLocks/>
          </p:cNvCxnSpPr>
          <p:nvPr/>
        </p:nvCxnSpPr>
        <p:spPr>
          <a:xfrm flipH="1" flipV="1">
            <a:off x="2333033" y="4200071"/>
            <a:ext cx="1650876" cy="119016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xão reta 85">
            <a:extLst>
              <a:ext uri="{FF2B5EF4-FFF2-40B4-BE49-F238E27FC236}">
                <a16:creationId xmlns:a16="http://schemas.microsoft.com/office/drawing/2014/main" id="{ED42110B-00B6-4017-AB74-7CD8E9A91C98}"/>
              </a:ext>
            </a:extLst>
          </p:cNvPr>
          <p:cNvCxnSpPr>
            <a:cxnSpLocks/>
          </p:cNvCxnSpPr>
          <p:nvPr/>
        </p:nvCxnSpPr>
        <p:spPr>
          <a:xfrm>
            <a:off x="7020754" y="1616143"/>
            <a:ext cx="1557365" cy="25839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xão reta 87">
            <a:extLst>
              <a:ext uri="{FF2B5EF4-FFF2-40B4-BE49-F238E27FC236}">
                <a16:creationId xmlns:a16="http://schemas.microsoft.com/office/drawing/2014/main" id="{B76D2896-D8C0-4AAA-BDF1-E4BEC633795F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782825" y="834941"/>
            <a:ext cx="1944492" cy="57482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90">
            <a:extLst>
              <a:ext uri="{FF2B5EF4-FFF2-40B4-BE49-F238E27FC236}">
                <a16:creationId xmlns:a16="http://schemas.microsoft.com/office/drawing/2014/main" id="{2F1538F3-83A5-407C-BE0F-8563F30B36D3}"/>
              </a:ext>
            </a:extLst>
          </p:cNvPr>
          <p:cNvCxnSpPr>
            <a:cxnSpLocks/>
          </p:cNvCxnSpPr>
          <p:nvPr/>
        </p:nvCxnSpPr>
        <p:spPr>
          <a:xfrm flipH="1" flipV="1">
            <a:off x="8737475" y="4325637"/>
            <a:ext cx="1121492" cy="163940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xão reta 92">
            <a:extLst>
              <a:ext uri="{FF2B5EF4-FFF2-40B4-BE49-F238E27FC236}">
                <a16:creationId xmlns:a16="http://schemas.microsoft.com/office/drawing/2014/main" id="{B3F28C47-7590-41D9-B96C-0556E672A190}"/>
              </a:ext>
            </a:extLst>
          </p:cNvPr>
          <p:cNvCxnSpPr>
            <a:cxnSpLocks/>
          </p:cNvCxnSpPr>
          <p:nvPr/>
        </p:nvCxnSpPr>
        <p:spPr>
          <a:xfrm flipV="1">
            <a:off x="9946339" y="3318007"/>
            <a:ext cx="868810" cy="256486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xão reta 95">
            <a:extLst>
              <a:ext uri="{FF2B5EF4-FFF2-40B4-BE49-F238E27FC236}">
                <a16:creationId xmlns:a16="http://schemas.microsoft.com/office/drawing/2014/main" id="{C4052E50-448B-41E5-A6FA-75FA690B6AD3}"/>
              </a:ext>
            </a:extLst>
          </p:cNvPr>
          <p:cNvCxnSpPr>
            <a:cxnSpLocks/>
          </p:cNvCxnSpPr>
          <p:nvPr/>
        </p:nvCxnSpPr>
        <p:spPr>
          <a:xfrm flipH="1" flipV="1">
            <a:off x="9919405" y="1323308"/>
            <a:ext cx="895744" cy="16630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xão reta 97">
            <a:extLst>
              <a:ext uri="{FF2B5EF4-FFF2-40B4-BE49-F238E27FC236}">
                <a16:creationId xmlns:a16="http://schemas.microsoft.com/office/drawing/2014/main" id="{744D5F1B-C18D-4C21-80FB-60D9E356FE37}"/>
              </a:ext>
            </a:extLst>
          </p:cNvPr>
          <p:cNvCxnSpPr>
            <a:cxnSpLocks/>
          </p:cNvCxnSpPr>
          <p:nvPr/>
        </p:nvCxnSpPr>
        <p:spPr>
          <a:xfrm flipV="1">
            <a:off x="10935875" y="1882461"/>
            <a:ext cx="670810" cy="118172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306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10380-6CC3-4BD3-B3B9-25D92CF1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Potencial por aproveitar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AE73AE-DDDC-4AE6-8572-A9DFF51024CD}"/>
              </a:ext>
            </a:extLst>
          </p:cNvPr>
          <p:cNvSpPr txBox="1"/>
          <p:nvPr/>
        </p:nvSpPr>
        <p:spPr>
          <a:xfrm>
            <a:off x="6382555" y="2871989"/>
            <a:ext cx="49712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Quase 200k seguidores</a:t>
            </a:r>
            <a:br>
              <a:rPr lang="pt-PT" sz="2400" dirty="0"/>
            </a:b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Milhares de </a:t>
            </a:r>
            <a:r>
              <a:rPr lang="pt-PT" sz="2400" dirty="0" err="1"/>
              <a:t>tags</a:t>
            </a:r>
            <a:r>
              <a:rPr lang="pt-PT" sz="2400" dirty="0"/>
              <a:t> por outros utilizadores</a:t>
            </a:r>
            <a:br>
              <a:rPr lang="pt-PT" sz="2400" dirty="0"/>
            </a:b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Interações sociais não se traduzem facilmente em compras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D5FF282-94AF-441C-9F9A-D4C4419241A8}"/>
              </a:ext>
            </a:extLst>
          </p:cNvPr>
          <p:cNvGrpSpPr/>
          <p:nvPr/>
        </p:nvGrpSpPr>
        <p:grpSpPr>
          <a:xfrm>
            <a:off x="10479108" y="-9323"/>
            <a:ext cx="1699200" cy="1700011"/>
            <a:chOff x="7984263" y="1645704"/>
            <a:chExt cx="1854000" cy="1854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C69E806-1780-4A35-B271-5CC3AEFF6589}"/>
                </a:ext>
              </a:extLst>
            </p:cNvPr>
            <p:cNvSpPr/>
            <p:nvPr/>
          </p:nvSpPr>
          <p:spPr>
            <a:xfrm>
              <a:off x="7984263" y="1645704"/>
              <a:ext cx="1854000" cy="18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178E8B1-A870-4547-9951-21A1C13A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63" y="1942704"/>
              <a:ext cx="1260000" cy="1260000"/>
            </a:xfrm>
            <a:prstGeom prst="rect">
              <a:avLst/>
            </a:prstGeom>
          </p:spPr>
        </p:pic>
      </p:grpSp>
      <p:pic>
        <p:nvPicPr>
          <p:cNvPr id="12" name="Imagem 11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C5C1D99-0040-4182-BB11-81757E7EBA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08"/>
          <a:stretch/>
        </p:blipFill>
        <p:spPr>
          <a:xfrm>
            <a:off x="2004556" y="1960643"/>
            <a:ext cx="2599563" cy="41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70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10380-6CC3-4BD3-B3B9-25D92CF1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Potencial por aproveitar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AE73AE-DDDC-4AE6-8572-A9DFF51024CD}"/>
              </a:ext>
            </a:extLst>
          </p:cNvPr>
          <p:cNvSpPr txBox="1"/>
          <p:nvPr/>
        </p:nvSpPr>
        <p:spPr>
          <a:xfrm>
            <a:off x="1124755" y="3289515"/>
            <a:ext cx="4971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Muitos produtos, muito fragmentados</a:t>
            </a:r>
            <a:br>
              <a:rPr lang="pt-PT" sz="2400" dirty="0"/>
            </a:br>
            <a:endParaRPr lang="pt-P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2400" dirty="0"/>
              <a:t>Sem hipótese de partilha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D5FF282-94AF-441C-9F9A-D4C4419241A8}"/>
              </a:ext>
            </a:extLst>
          </p:cNvPr>
          <p:cNvGrpSpPr/>
          <p:nvPr/>
        </p:nvGrpSpPr>
        <p:grpSpPr>
          <a:xfrm>
            <a:off x="10479108" y="-9323"/>
            <a:ext cx="1699200" cy="1700011"/>
            <a:chOff x="7984263" y="1645704"/>
            <a:chExt cx="1854000" cy="1854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C69E806-1780-4A35-B271-5CC3AEFF6589}"/>
                </a:ext>
              </a:extLst>
            </p:cNvPr>
            <p:cNvSpPr/>
            <p:nvPr/>
          </p:nvSpPr>
          <p:spPr>
            <a:xfrm>
              <a:off x="7984263" y="1645704"/>
              <a:ext cx="1854000" cy="18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178E8B1-A870-4547-9951-21A1C13A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63" y="1942704"/>
              <a:ext cx="1260000" cy="1260000"/>
            </a:xfrm>
            <a:prstGeom prst="rect">
              <a:avLst/>
            </a:prstGeom>
          </p:spPr>
        </p:pic>
      </p:grpSp>
      <p:pic>
        <p:nvPicPr>
          <p:cNvPr id="8" name="Imagem 7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759F68C-0D32-41C7-BC5A-582278DB48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638"/>
          <a:stretch/>
        </p:blipFill>
        <p:spPr>
          <a:xfrm>
            <a:off x="6590491" y="2282909"/>
            <a:ext cx="4699565" cy="329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94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A10380-6CC3-4BD3-B3B9-25D92CF13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Potencial por aproveitar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D5FF282-94AF-441C-9F9A-D4C4419241A8}"/>
              </a:ext>
            </a:extLst>
          </p:cNvPr>
          <p:cNvGrpSpPr/>
          <p:nvPr/>
        </p:nvGrpSpPr>
        <p:grpSpPr>
          <a:xfrm>
            <a:off x="10479108" y="-9323"/>
            <a:ext cx="1699200" cy="1700011"/>
            <a:chOff x="7984263" y="1645704"/>
            <a:chExt cx="1854000" cy="18540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C69E806-1780-4A35-B271-5CC3AEFF6589}"/>
                </a:ext>
              </a:extLst>
            </p:cNvPr>
            <p:cNvSpPr/>
            <p:nvPr/>
          </p:nvSpPr>
          <p:spPr>
            <a:xfrm>
              <a:off x="7984263" y="1645704"/>
              <a:ext cx="1854000" cy="18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178E8B1-A870-4547-9951-21A1C13A3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63" y="1942704"/>
              <a:ext cx="1260000" cy="1260000"/>
            </a:xfrm>
            <a:prstGeom prst="rect">
              <a:avLst/>
            </a:prstGeom>
          </p:spPr>
        </p:pic>
      </p:grpSp>
      <p:pic>
        <p:nvPicPr>
          <p:cNvPr id="8" name="Imagem 7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C5BEEEA7-6A4F-4CF2-9991-00132DFE0B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08"/>
          <a:stretch/>
        </p:blipFill>
        <p:spPr>
          <a:xfrm>
            <a:off x="1725586" y="1792804"/>
            <a:ext cx="2599563" cy="4153990"/>
          </a:xfrm>
          <a:prstGeom prst="rect">
            <a:avLst/>
          </a:prstGeom>
        </p:spPr>
      </p:pic>
      <p:pic>
        <p:nvPicPr>
          <p:cNvPr id="9" name="Imagem 8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30BB455B-4439-4EEC-B3E9-3C902D4AE5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3" r="8638"/>
          <a:stretch/>
        </p:blipFill>
        <p:spPr>
          <a:xfrm>
            <a:off x="6946952" y="2224346"/>
            <a:ext cx="4699565" cy="329090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CB243B-C38F-45E6-AEE9-66FDA4E07168}"/>
              </a:ext>
            </a:extLst>
          </p:cNvPr>
          <p:cNvSpPr txBox="1"/>
          <p:nvPr/>
        </p:nvSpPr>
        <p:spPr>
          <a:xfrm>
            <a:off x="5222929" y="3239146"/>
            <a:ext cx="87307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6960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7FB2A-A8CA-40C3-9111-606C020C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Solução – Continente Liga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F32B087-7EDF-461F-99B7-CEF97BA01764}"/>
              </a:ext>
            </a:extLst>
          </p:cNvPr>
          <p:cNvGrpSpPr/>
          <p:nvPr/>
        </p:nvGrpSpPr>
        <p:grpSpPr>
          <a:xfrm>
            <a:off x="4368356" y="1658276"/>
            <a:ext cx="3455287" cy="3541448"/>
            <a:chOff x="7984263" y="1645704"/>
            <a:chExt cx="1854000" cy="1854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65D604-1E9F-4D46-93AB-64120F0D0BDE}"/>
                </a:ext>
              </a:extLst>
            </p:cNvPr>
            <p:cNvSpPr/>
            <p:nvPr/>
          </p:nvSpPr>
          <p:spPr>
            <a:xfrm>
              <a:off x="7984263" y="1645704"/>
              <a:ext cx="1854000" cy="18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51F95CD-4B22-451E-AFF9-97243324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63" y="1942704"/>
              <a:ext cx="1260000" cy="1260000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11239F7A-F08E-4744-96C8-7BDD28ED8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7" b="36216"/>
          <a:stretch/>
        </p:blipFill>
        <p:spPr>
          <a:xfrm>
            <a:off x="5112165" y="4909843"/>
            <a:ext cx="2145011" cy="11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7FB2A-A8CA-40C3-9111-606C020C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Solução – Continente Liga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4DCFA8E-C6BD-4A4F-912D-3F47AF13E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634" y="2919374"/>
            <a:ext cx="6592910" cy="2970124"/>
          </a:xfrm>
        </p:spPr>
        <p:txBody>
          <a:bodyPr/>
          <a:lstStyle/>
          <a:p>
            <a:r>
              <a:rPr lang="pt-PT" dirty="0" err="1"/>
              <a:t>Influencers</a:t>
            </a:r>
            <a:r>
              <a:rPr lang="pt-PT" dirty="0"/>
              <a:t>, Experts, Profissionais</a:t>
            </a:r>
          </a:p>
          <a:p>
            <a:endParaRPr lang="pt-PT" dirty="0"/>
          </a:p>
          <a:p>
            <a:r>
              <a:rPr lang="pt-PT" dirty="0"/>
              <a:t>Listas de produtos, escolhas, sugestões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F32B087-7EDF-461F-99B7-CEF97BA01764}"/>
              </a:ext>
            </a:extLst>
          </p:cNvPr>
          <p:cNvGrpSpPr/>
          <p:nvPr/>
        </p:nvGrpSpPr>
        <p:grpSpPr>
          <a:xfrm>
            <a:off x="7787448" y="1490849"/>
            <a:ext cx="3455287" cy="3541448"/>
            <a:chOff x="7984263" y="1645704"/>
            <a:chExt cx="1854000" cy="1854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065D604-1E9F-4D46-93AB-64120F0D0BDE}"/>
                </a:ext>
              </a:extLst>
            </p:cNvPr>
            <p:cNvSpPr/>
            <p:nvPr/>
          </p:nvSpPr>
          <p:spPr>
            <a:xfrm>
              <a:off x="7984263" y="1645704"/>
              <a:ext cx="1854000" cy="18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51F95CD-4B22-451E-AFF9-972433244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63" y="1942704"/>
              <a:ext cx="1260000" cy="1260000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11239F7A-F08E-4744-96C8-7BDD28ED8D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7" b="36216"/>
          <a:stretch/>
        </p:blipFill>
        <p:spPr>
          <a:xfrm>
            <a:off x="8531257" y="4742416"/>
            <a:ext cx="2145011" cy="114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07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pture 2019-05-31 at 14.37.47">
            <a:hlinkClick r:id="" action="ppaction://media"/>
            <a:extLst>
              <a:ext uri="{FF2B5EF4-FFF2-40B4-BE49-F238E27FC236}">
                <a16:creationId xmlns:a16="http://schemas.microsoft.com/office/drawing/2014/main" id="{B17F4D4C-31A9-43E8-B070-E4596106F7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4581" y="85331"/>
            <a:ext cx="11202838" cy="668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9A623-2418-4E39-AA99-CEF96DF0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Vantagens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F6C723F-9F40-4E06-B7A9-629A846F4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451" y="1792804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4400" dirty="0"/>
              <a:t>Utilizadores</a:t>
            </a:r>
          </a:p>
          <a:p>
            <a:pPr>
              <a:lnSpc>
                <a:spcPct val="200000"/>
              </a:lnSpc>
            </a:pPr>
            <a:r>
              <a:rPr lang="pt-PT" sz="4400" dirty="0" err="1"/>
              <a:t>Influencers</a:t>
            </a:r>
            <a:endParaRPr lang="pt-PT" sz="4400" dirty="0"/>
          </a:p>
          <a:p>
            <a:pPr>
              <a:lnSpc>
                <a:spcPct val="200000"/>
              </a:lnSpc>
            </a:pPr>
            <a:r>
              <a:rPr lang="pt-PT" sz="4400" dirty="0"/>
              <a:t>Continente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50FE894-3DF4-49E4-88AA-01CE859ECD82}"/>
              </a:ext>
            </a:extLst>
          </p:cNvPr>
          <p:cNvGrpSpPr/>
          <p:nvPr/>
        </p:nvGrpSpPr>
        <p:grpSpPr>
          <a:xfrm>
            <a:off x="10479108" y="-9323"/>
            <a:ext cx="1699200" cy="1700011"/>
            <a:chOff x="7984263" y="1645704"/>
            <a:chExt cx="1854000" cy="1854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9D8077-5475-45CE-A822-D57676DA0AEF}"/>
                </a:ext>
              </a:extLst>
            </p:cNvPr>
            <p:cNvSpPr/>
            <p:nvPr/>
          </p:nvSpPr>
          <p:spPr>
            <a:xfrm>
              <a:off x="7984263" y="1645704"/>
              <a:ext cx="1854000" cy="18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A8462C6-A87A-438C-8218-70098709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63" y="1942704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780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9A623-2418-4E39-AA99-CEF96DF0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now</a:t>
            </a:r>
            <a:r>
              <a:rPr lang="pt-PT" dirty="0"/>
              <a:t>?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F6C723F-9F40-4E06-B7A9-629A846F4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057" y="2304248"/>
            <a:ext cx="5257800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PT" sz="3200" dirty="0" err="1"/>
              <a:t>Feed</a:t>
            </a:r>
            <a:r>
              <a:rPr lang="pt-PT" sz="3200" dirty="0"/>
              <a:t> de Listas, </a:t>
            </a:r>
            <a:r>
              <a:rPr lang="pt-PT" sz="3200" dirty="0" err="1"/>
              <a:t>tags</a:t>
            </a:r>
            <a:endParaRPr lang="pt-PT" sz="3200" dirty="0"/>
          </a:p>
          <a:p>
            <a:pPr>
              <a:lnSpc>
                <a:spcPct val="200000"/>
              </a:lnSpc>
            </a:pPr>
            <a:r>
              <a:rPr lang="pt-PT" sz="3200" dirty="0"/>
              <a:t>Uso Aumentado</a:t>
            </a:r>
          </a:p>
          <a:p>
            <a:pPr>
              <a:lnSpc>
                <a:spcPct val="200000"/>
              </a:lnSpc>
            </a:pPr>
            <a:r>
              <a:rPr lang="pt-PT" sz="3200" dirty="0"/>
              <a:t>Listas do Continente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350FE894-3DF4-49E4-88AA-01CE859ECD82}"/>
              </a:ext>
            </a:extLst>
          </p:cNvPr>
          <p:cNvGrpSpPr/>
          <p:nvPr/>
        </p:nvGrpSpPr>
        <p:grpSpPr>
          <a:xfrm>
            <a:off x="10479108" y="-9323"/>
            <a:ext cx="1699200" cy="1700011"/>
            <a:chOff x="7984263" y="1645704"/>
            <a:chExt cx="1854000" cy="1854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E9D8077-5475-45CE-A822-D57676DA0AEF}"/>
                </a:ext>
              </a:extLst>
            </p:cNvPr>
            <p:cNvSpPr/>
            <p:nvPr/>
          </p:nvSpPr>
          <p:spPr>
            <a:xfrm>
              <a:off x="7984263" y="1645704"/>
              <a:ext cx="1854000" cy="1854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A8462C6-A87A-438C-8218-70098709F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1263" y="1942704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06608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55</Words>
  <Application>Microsoft Office PowerPoint</Application>
  <PresentationFormat>Ecrã Panorâmico</PresentationFormat>
  <Paragraphs>22</Paragraphs>
  <Slides>9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do Office</vt:lpstr>
      <vt:lpstr>Apresentação do PowerPoint</vt:lpstr>
      <vt:lpstr>Potencial por aproveitar</vt:lpstr>
      <vt:lpstr>Potencial por aproveitar</vt:lpstr>
      <vt:lpstr>Potencial por aproveitar</vt:lpstr>
      <vt:lpstr>Solução – Continente Liga</vt:lpstr>
      <vt:lpstr>Solução – Continente Liga</vt:lpstr>
      <vt:lpstr>Apresentação do PowerPoint</vt:lpstr>
      <vt:lpstr>Vantagens</vt:lpstr>
      <vt:lpstr>What now?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Loureiro (1160702)</dc:creator>
  <cp:lastModifiedBy>Maria Loureiro (1160702)</cp:lastModifiedBy>
  <cp:revision>8</cp:revision>
  <dcterms:created xsi:type="dcterms:W3CDTF">2019-05-31T13:01:38Z</dcterms:created>
  <dcterms:modified xsi:type="dcterms:W3CDTF">2019-05-31T14:04:12Z</dcterms:modified>
</cp:coreProperties>
</file>